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cf5047f6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cf5047f6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cf5047f6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cf5047f6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cf5047f6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cf5047f6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cf5047f6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cf5047f6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cf5047f6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cf5047f6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cf5047f6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cf5047f6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cf5047f6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cf5047f6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f5047f6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cf5047f6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cf5047f6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cf5047f6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cf5047f6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cf5047f6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cf5047f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cf5047f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cf5047f6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cf5047f6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cf5047f6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cf5047f6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cf5047f6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cf5047f6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cf5047f64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cf5047f64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cf5047f6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cf5047f6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cf5047f64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cf5047f6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cf5047f6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cf5047f6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cf5047f6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cf5047f6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cf5047f6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cf5047f6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cf5047f64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cf5047f64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cf5047f6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cf5047f6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cf5047f6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cf5047f6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cf5047f6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cf5047f6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cf5047f6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cf5047f6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cf5047f6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cf5047f6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cf5047f6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cf5047f6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cf5047f6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5cf5047f6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cf5047f6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cf5047f6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cf5047f6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cf5047f6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cf5047f64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cf5047f64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cf5047f64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cf5047f64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cf5047f6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cf5047f6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cf5047f6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cf5047f6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cf5047f6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cf5047f6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cf5047f6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cf5047f6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cf5047f6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cf5047f6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cf5047f6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cf5047f6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90450" y="188525"/>
            <a:ext cx="8520600" cy="3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76500" y="848225"/>
            <a:ext cx="8520600" cy="3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20"/>
            <a:ext cx="9144002" cy="5092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3505"/>
            <a:ext cx="9144000" cy="451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1342"/>
            <a:ext cx="9143998" cy="444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296"/>
            <a:ext cx="9144001" cy="4736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612"/>
            <a:ext cx="9144001" cy="47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0889"/>
            <a:ext cx="9143999" cy="4621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0175"/>
            <a:ext cx="9144000" cy="432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50" y="357633"/>
            <a:ext cx="9143999" cy="4070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25" y="380583"/>
            <a:ext cx="9143999" cy="4188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75" y="146602"/>
            <a:ext cx="9144001" cy="4850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0" y="0"/>
            <a:ext cx="904301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75" y="547516"/>
            <a:ext cx="9144001" cy="3664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3570"/>
            <a:ext cx="9144002" cy="4536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06" y="0"/>
            <a:ext cx="89757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6438"/>
            <a:ext cx="9144001" cy="45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9373"/>
            <a:ext cx="9143999" cy="456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5" y="0"/>
            <a:ext cx="91147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6987"/>
            <a:ext cx="9144001" cy="41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364"/>
            <a:ext cx="9144002" cy="4608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9656"/>
            <a:ext cx="9143999" cy="4728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9928"/>
            <a:ext cx="9144001" cy="432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643"/>
            <a:ext cx="9144001" cy="506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50" y="101925"/>
            <a:ext cx="8646777" cy="45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75" y="244450"/>
            <a:ext cx="8468877" cy="453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925" y="254200"/>
            <a:ext cx="8611376" cy="4920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0" y="330950"/>
            <a:ext cx="9143999" cy="39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25" y="175002"/>
            <a:ext cx="9143999" cy="4661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75" y="289575"/>
            <a:ext cx="8368627" cy="43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2653"/>
            <a:ext cx="9144002" cy="4798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0" y="268650"/>
            <a:ext cx="9030152" cy="46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25" y="320900"/>
            <a:ext cx="8937476" cy="460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51"/>
          <p:cNvCxnSpPr/>
          <p:nvPr/>
        </p:nvCxnSpPr>
        <p:spPr>
          <a:xfrm>
            <a:off x="2576375" y="2988125"/>
            <a:ext cx="635400" cy="63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3" name="Google Shape;3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8838"/>
            <a:ext cx="9144002" cy="44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6184"/>
            <a:ext cx="9143998" cy="4831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0" y="133505"/>
            <a:ext cx="9143998" cy="4876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"/>
            <a:ext cx="9143998" cy="487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" y="0"/>
            <a:ext cx="914253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22" y="0"/>
            <a:ext cx="863355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6701"/>
            <a:ext cx="9144001" cy="4530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875"/>
            <a:ext cx="9144001" cy="49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